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sldIdLst>
    <p:sldId id="627" r:id="rId5"/>
    <p:sldId id="628" r:id="rId6"/>
  </p:sldIdLst>
  <p:sldSz cx="13003213" cy="6505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9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3DB"/>
    <a:srgbClr val="635D99"/>
    <a:srgbClr val="404342"/>
    <a:srgbClr val="E6E6E6"/>
    <a:srgbClr val="625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60" y="60"/>
      </p:cViewPr>
      <p:guideLst>
        <p:guide orient="horz" pos="2049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402" y="1064686"/>
            <a:ext cx="9752410" cy="2264904"/>
          </a:xfrm>
        </p:spPr>
        <p:txBody>
          <a:bodyPr anchor="b"/>
          <a:lstStyle>
            <a:lvl1pPr algn="ctr">
              <a:defRPr sz="56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02" y="3416933"/>
            <a:ext cx="9752410" cy="1570674"/>
          </a:xfrm>
        </p:spPr>
        <p:txBody>
          <a:bodyPr/>
          <a:lstStyle>
            <a:lvl1pPr marL="0" indent="0" algn="ctr">
              <a:buNone/>
              <a:defRPr sz="2277"/>
            </a:lvl1pPr>
            <a:lvl2pPr marL="433700" indent="0" algn="ctr">
              <a:buNone/>
              <a:defRPr sz="1897"/>
            </a:lvl2pPr>
            <a:lvl3pPr marL="867400" indent="0" algn="ctr">
              <a:buNone/>
              <a:defRPr sz="1707"/>
            </a:lvl3pPr>
            <a:lvl4pPr marL="1301100" indent="0" algn="ctr">
              <a:buNone/>
              <a:defRPr sz="1518"/>
            </a:lvl4pPr>
            <a:lvl5pPr marL="1734800" indent="0" algn="ctr">
              <a:buNone/>
              <a:defRPr sz="1518"/>
            </a:lvl5pPr>
            <a:lvl6pPr marL="2168500" indent="0" algn="ctr">
              <a:buNone/>
              <a:defRPr sz="1518"/>
            </a:lvl6pPr>
            <a:lvl7pPr marL="2602200" indent="0" algn="ctr">
              <a:buNone/>
              <a:defRPr sz="1518"/>
            </a:lvl7pPr>
            <a:lvl8pPr marL="3035899" indent="0" algn="ctr">
              <a:buNone/>
              <a:defRPr sz="1518"/>
            </a:lvl8pPr>
            <a:lvl9pPr marL="3469599" indent="0" algn="ctr">
              <a:buNone/>
              <a:defRPr sz="151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4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3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5424" y="346362"/>
            <a:ext cx="2803818" cy="55131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971" y="346362"/>
            <a:ext cx="8248913" cy="55131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5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0CD4563A-FEFA-1DE7-6911-DD0509A6C8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1574" y="1448452"/>
            <a:ext cx="2952000" cy="2952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B14E-0078-4DE6-BD3D-C53BF9BC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277" y="1415248"/>
            <a:ext cx="4876206" cy="1757647"/>
          </a:xfrm>
        </p:spPr>
        <p:txBody>
          <a:bodyPr anchor="ctr">
            <a:normAutofit/>
          </a:bodyPr>
          <a:lstStyle>
            <a:lvl1pPr algn="ctr">
              <a:defRPr sz="2846" b="1">
                <a:solidFill>
                  <a:srgbClr val="625E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25AE6FE-608F-4252-A36A-BEB16BAC9B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172975"/>
            <a:ext cx="6501607" cy="333260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456C267-FEEF-4BEF-899B-1C62B1FA66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9785" y="3172975"/>
            <a:ext cx="6501607" cy="333260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3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0548E-6E32-4E9E-A52E-EB5B5D293D34}"/>
              </a:ext>
            </a:extLst>
          </p:cNvPr>
          <p:cNvSpPr/>
          <p:nvPr userDrawn="1"/>
        </p:nvSpPr>
        <p:spPr>
          <a:xfrm>
            <a:off x="6501606" y="0"/>
            <a:ext cx="6501607" cy="6505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B14E-0078-4DE6-BD3D-C53BF9BC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6264" y="2145699"/>
            <a:ext cx="3926628" cy="1757647"/>
          </a:xfrm>
        </p:spPr>
        <p:txBody>
          <a:bodyPr anchor="ctr">
            <a:normAutofit/>
          </a:bodyPr>
          <a:lstStyle>
            <a:lvl1pPr algn="ctr">
              <a:defRPr sz="2846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B3DB29-EBA5-4406-BE77-51B49A83D1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01607" cy="6505575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4B99F7-BA73-4861-9D78-16C7FEFB2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693" y="5366045"/>
            <a:ext cx="2222732" cy="683000"/>
          </a:xfrm>
          <a:prstGeom prst="rect">
            <a:avLst/>
          </a:prstGeom>
        </p:spPr>
      </p:pic>
      <p:pic>
        <p:nvPicPr>
          <p:cNvPr id="9" name="Picture 8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4BE9F195-CB09-45B6-9680-45B665A711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874" y="1318281"/>
            <a:ext cx="4116776" cy="33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31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40B4C-398B-4FDA-B69A-86DAD0AF81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003213" cy="65055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2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B14E-0078-4DE6-BD3D-C53BF9BC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8293" y="1711994"/>
            <a:ext cx="3926628" cy="1757647"/>
          </a:xfrm>
        </p:spPr>
        <p:txBody>
          <a:bodyPr anchor="b">
            <a:normAutofit/>
          </a:bodyPr>
          <a:lstStyle>
            <a:lvl1pPr algn="ctr">
              <a:defRPr sz="2846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2649F-D628-460D-A05A-C6810FD88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7580" y="3927001"/>
            <a:ext cx="3928054" cy="126168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518"/>
              </a:lnSpc>
              <a:spcBef>
                <a:spcPts val="0"/>
              </a:spcBef>
              <a:buNone/>
              <a:defRPr sz="132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59DB-026D-4219-BB67-184942BC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71" y="646040"/>
            <a:ext cx="4868817" cy="1388458"/>
          </a:xfrm>
        </p:spPr>
        <p:txBody>
          <a:bodyPr anchor="t">
            <a:normAutofit/>
          </a:bodyPr>
          <a:lstStyle>
            <a:lvl1pPr>
              <a:defRPr sz="2846" b="1">
                <a:solidFill>
                  <a:srgbClr val="625E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BA92-DF9B-4578-87A5-5827E888C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71" y="2286809"/>
            <a:ext cx="4868817" cy="3572727"/>
          </a:xfrm>
        </p:spPr>
        <p:txBody>
          <a:bodyPr>
            <a:norm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1138"/>
              </a:spcAft>
              <a:buNone/>
              <a:defRPr sz="1518">
                <a:solidFill>
                  <a:srgbClr val="404342"/>
                </a:solidFill>
              </a:defRPr>
            </a:lvl1pPr>
            <a:lvl2pPr marL="433700" indent="0">
              <a:buNone/>
              <a:defRPr sz="1518"/>
            </a:lvl2pPr>
            <a:lvl3pPr marL="867400" indent="0">
              <a:buNone/>
              <a:defRPr sz="1518"/>
            </a:lvl3pPr>
            <a:lvl4pPr marL="1301100" indent="0">
              <a:buNone/>
              <a:defRPr sz="1518"/>
            </a:lvl4pPr>
            <a:lvl5pPr marL="1734800" indent="0">
              <a:buNone/>
              <a:defRPr sz="1518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487489-FE1F-4319-B7BF-C209B7E3F6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1606" y="0"/>
            <a:ext cx="6501607" cy="65055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98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B14E-0078-4DE6-BD3D-C53BF9BC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6365" y="2373964"/>
            <a:ext cx="7848979" cy="1757647"/>
          </a:xfrm>
        </p:spPr>
        <p:txBody>
          <a:bodyPr anchor="ctr">
            <a:normAutofit/>
          </a:bodyPr>
          <a:lstStyle>
            <a:lvl1pPr algn="ctr">
              <a:defRPr sz="2846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4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E0B3B2-AB66-4383-B486-4E833B1FE13F}"/>
              </a:ext>
            </a:extLst>
          </p:cNvPr>
          <p:cNvSpPr/>
          <p:nvPr userDrawn="1"/>
        </p:nvSpPr>
        <p:spPr>
          <a:xfrm>
            <a:off x="6501606" y="0"/>
            <a:ext cx="6501607" cy="650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B14E-0078-4DE6-BD3D-C53BF9BC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009" y="2373964"/>
            <a:ext cx="5620466" cy="1757647"/>
          </a:xfrm>
        </p:spPr>
        <p:txBody>
          <a:bodyPr anchor="ctr">
            <a:normAutofit/>
          </a:bodyPr>
          <a:lstStyle>
            <a:lvl1pPr algn="ctr">
              <a:defRPr sz="2846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FDC157-8940-4545-97AE-681B61CAD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01607" cy="65055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34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70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59DB-026D-4219-BB67-184942BC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72" y="478286"/>
            <a:ext cx="9798216" cy="1006825"/>
          </a:xfrm>
        </p:spPr>
        <p:txBody>
          <a:bodyPr anchor="t">
            <a:normAutofit/>
          </a:bodyPr>
          <a:lstStyle>
            <a:lvl1pPr>
              <a:defRPr sz="2846" b="1">
                <a:solidFill>
                  <a:srgbClr val="625E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E0DC660-F611-4133-9AED-2B40308E5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3232" y="5713210"/>
            <a:ext cx="479941" cy="41802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4DD221-1FCD-46FE-BBBB-F504552EBE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835" y="478286"/>
            <a:ext cx="1042338" cy="8622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D2753-3008-4FBE-9F3C-9B2DCB6AC900}"/>
              </a:ext>
            </a:extLst>
          </p:cNvPr>
          <p:cNvSpPr/>
          <p:nvPr userDrawn="1"/>
        </p:nvSpPr>
        <p:spPr>
          <a:xfrm>
            <a:off x="893972" y="2028783"/>
            <a:ext cx="2800124" cy="24905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2"/>
              </a:lnSpc>
            </a:pPr>
            <a:endParaRPr lang="en-GB" sz="1707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629292-2247-4A6E-8ECB-1FCCCAD35451}"/>
              </a:ext>
            </a:extLst>
          </p:cNvPr>
          <p:cNvSpPr/>
          <p:nvPr userDrawn="1"/>
        </p:nvSpPr>
        <p:spPr>
          <a:xfrm>
            <a:off x="3860331" y="2028783"/>
            <a:ext cx="2800124" cy="24905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E20139-C23F-402C-9BE9-86866D5D87B3}"/>
              </a:ext>
            </a:extLst>
          </p:cNvPr>
          <p:cNvSpPr/>
          <p:nvPr userDrawn="1"/>
        </p:nvSpPr>
        <p:spPr>
          <a:xfrm>
            <a:off x="6826690" y="2028783"/>
            <a:ext cx="2800124" cy="24905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97"/>
              </a:lnSpc>
            </a:pPr>
            <a:endParaRPr lang="en-GB" sz="170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72F12-10A8-4ABB-8617-557D38634A02}"/>
              </a:ext>
            </a:extLst>
          </p:cNvPr>
          <p:cNvSpPr/>
          <p:nvPr userDrawn="1"/>
        </p:nvSpPr>
        <p:spPr>
          <a:xfrm>
            <a:off x="9793049" y="2028783"/>
            <a:ext cx="2800124" cy="24905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7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79274B-B82F-4A9D-AB83-A820C4C7D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971" y="2028509"/>
            <a:ext cx="2800432" cy="2490792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897"/>
              </a:lnSpc>
              <a:buNone/>
              <a:defRPr sz="1518" b="1">
                <a:solidFill>
                  <a:schemeClr val="bg1"/>
                </a:solidFill>
              </a:defRPr>
            </a:lvl1pPr>
            <a:lvl2pPr marL="433700" indent="0">
              <a:buNone/>
              <a:defRPr>
                <a:solidFill>
                  <a:schemeClr val="bg1"/>
                </a:solidFill>
              </a:defRPr>
            </a:lvl2pPr>
            <a:lvl3pPr marL="867400" indent="0">
              <a:buNone/>
              <a:defRPr>
                <a:solidFill>
                  <a:schemeClr val="bg1"/>
                </a:solidFill>
              </a:defRPr>
            </a:lvl3pPr>
            <a:lvl4pPr marL="1301100" indent="0">
              <a:buNone/>
              <a:defRPr>
                <a:solidFill>
                  <a:schemeClr val="bg1"/>
                </a:solidFill>
              </a:defRPr>
            </a:lvl4pPr>
            <a:lvl5pPr marL="1734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F1E15C4-9014-4BDB-901C-57296E9DF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34471" y="2028509"/>
            <a:ext cx="2800432" cy="2490792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897"/>
              </a:lnSpc>
              <a:buNone/>
              <a:defRPr sz="1518" b="1">
                <a:solidFill>
                  <a:schemeClr val="bg1"/>
                </a:solidFill>
              </a:defRPr>
            </a:lvl1pPr>
            <a:lvl2pPr marL="433700" indent="0">
              <a:buNone/>
              <a:defRPr>
                <a:solidFill>
                  <a:schemeClr val="bg1"/>
                </a:solidFill>
              </a:defRPr>
            </a:lvl2pPr>
            <a:lvl3pPr marL="867400" indent="0">
              <a:buNone/>
              <a:defRPr>
                <a:solidFill>
                  <a:schemeClr val="bg1"/>
                </a:solidFill>
              </a:defRPr>
            </a:lvl3pPr>
            <a:lvl4pPr marL="1301100" indent="0">
              <a:buNone/>
              <a:defRPr>
                <a:solidFill>
                  <a:schemeClr val="bg1"/>
                </a:solidFill>
              </a:defRPr>
            </a:lvl4pPr>
            <a:lvl5pPr marL="1734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08C0824-DE0A-4335-A980-82E35015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19299" y="2028509"/>
            <a:ext cx="2800432" cy="2490792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802"/>
              </a:lnSpc>
              <a:buNone/>
              <a:defRPr sz="1518" b="1">
                <a:solidFill>
                  <a:schemeClr val="bg1"/>
                </a:solidFill>
              </a:defRPr>
            </a:lvl1pPr>
            <a:lvl2pPr marL="433700" indent="0">
              <a:buNone/>
              <a:defRPr>
                <a:solidFill>
                  <a:schemeClr val="bg1"/>
                </a:solidFill>
              </a:defRPr>
            </a:lvl2pPr>
            <a:lvl3pPr marL="867400" indent="0">
              <a:buNone/>
              <a:defRPr>
                <a:solidFill>
                  <a:schemeClr val="bg1"/>
                </a:solidFill>
              </a:defRPr>
            </a:lvl3pPr>
            <a:lvl4pPr marL="1301100" indent="0">
              <a:buNone/>
              <a:defRPr>
                <a:solidFill>
                  <a:schemeClr val="bg1"/>
                </a:solidFill>
              </a:defRPr>
            </a:lvl4pPr>
            <a:lvl5pPr marL="1734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E77C7B8-0395-44BB-9B63-067C7119AD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9352" y="2028509"/>
            <a:ext cx="2800432" cy="2490792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897"/>
              </a:lnSpc>
              <a:buNone/>
              <a:defRPr sz="1518" b="1">
                <a:solidFill>
                  <a:schemeClr val="bg1"/>
                </a:solidFill>
              </a:defRPr>
            </a:lvl1pPr>
            <a:lvl2pPr marL="433700" indent="0">
              <a:buNone/>
              <a:defRPr>
                <a:solidFill>
                  <a:schemeClr val="bg1"/>
                </a:solidFill>
              </a:defRPr>
            </a:lvl2pPr>
            <a:lvl3pPr marL="867400" indent="0">
              <a:buNone/>
              <a:defRPr>
                <a:solidFill>
                  <a:schemeClr val="bg1"/>
                </a:solidFill>
              </a:defRPr>
            </a:lvl3pPr>
            <a:lvl4pPr marL="1301100" indent="0">
              <a:buNone/>
              <a:defRPr>
                <a:solidFill>
                  <a:schemeClr val="bg1"/>
                </a:solidFill>
              </a:defRPr>
            </a:lvl4pPr>
            <a:lvl5pPr marL="1734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3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B14E-0078-4DE6-BD3D-C53BF9BC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268" y="1711994"/>
            <a:ext cx="4654558" cy="1757647"/>
          </a:xfrm>
        </p:spPr>
        <p:txBody>
          <a:bodyPr anchor="b">
            <a:normAutofit/>
          </a:bodyPr>
          <a:lstStyle>
            <a:lvl1pPr algn="ctr">
              <a:defRPr sz="2846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2649F-D628-460D-A05A-C6810FD88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7580" y="3927001"/>
            <a:ext cx="3928054" cy="126168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518"/>
              </a:lnSpc>
              <a:spcBef>
                <a:spcPts val="0"/>
              </a:spcBef>
              <a:buNone/>
              <a:defRPr sz="132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6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B14E-0078-4DE6-BD3D-C53BF9BC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8293" y="1711994"/>
            <a:ext cx="3926628" cy="1757647"/>
          </a:xfrm>
        </p:spPr>
        <p:txBody>
          <a:bodyPr anchor="b">
            <a:normAutofit/>
          </a:bodyPr>
          <a:lstStyle>
            <a:lvl1pPr algn="ctr">
              <a:defRPr sz="2846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2649F-D628-460D-A05A-C6810FD88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7580" y="3927001"/>
            <a:ext cx="3928054" cy="126168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518"/>
              </a:lnSpc>
              <a:spcBef>
                <a:spcPts val="0"/>
              </a:spcBef>
              <a:buNone/>
              <a:defRPr sz="132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3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B14E-0078-4DE6-BD3D-C53BF9BC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268" y="1711994"/>
            <a:ext cx="4639783" cy="1757647"/>
          </a:xfrm>
        </p:spPr>
        <p:txBody>
          <a:bodyPr anchor="b">
            <a:normAutofit/>
          </a:bodyPr>
          <a:lstStyle>
            <a:lvl1pPr algn="ctr">
              <a:defRPr sz="2846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2649F-D628-460D-A05A-C6810FD88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7580" y="3927001"/>
            <a:ext cx="3928054" cy="126168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518"/>
              </a:lnSpc>
              <a:spcBef>
                <a:spcPts val="0"/>
              </a:spcBef>
              <a:buNone/>
              <a:defRPr sz="132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8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B14E-0078-4DE6-BD3D-C53BF9BC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45" y="1711994"/>
            <a:ext cx="4625007" cy="1757647"/>
          </a:xfrm>
        </p:spPr>
        <p:txBody>
          <a:bodyPr anchor="b">
            <a:normAutofit/>
          </a:bodyPr>
          <a:lstStyle>
            <a:lvl1pPr algn="ctr">
              <a:defRPr sz="2846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2649F-D628-460D-A05A-C6810FD88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7580" y="3927001"/>
            <a:ext cx="3928054" cy="126168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518"/>
              </a:lnSpc>
              <a:spcBef>
                <a:spcPts val="0"/>
              </a:spcBef>
              <a:buNone/>
              <a:defRPr sz="132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50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B14E-0078-4DE6-BD3D-C53BF9BC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45" y="1711994"/>
            <a:ext cx="4625007" cy="1757647"/>
          </a:xfrm>
        </p:spPr>
        <p:txBody>
          <a:bodyPr anchor="b">
            <a:normAutofit/>
          </a:bodyPr>
          <a:lstStyle>
            <a:lvl1pPr algn="ctr">
              <a:defRPr sz="2846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2649F-D628-460D-A05A-C6810FD88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7580" y="3927001"/>
            <a:ext cx="3928054" cy="126168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518"/>
              </a:lnSpc>
              <a:spcBef>
                <a:spcPts val="0"/>
              </a:spcBef>
              <a:buNone/>
              <a:defRPr sz="132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5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98" y="1621877"/>
            <a:ext cx="11215271" cy="2706138"/>
          </a:xfrm>
        </p:spPr>
        <p:txBody>
          <a:bodyPr anchor="b"/>
          <a:lstStyle>
            <a:lvl1pPr>
              <a:defRPr sz="56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198" y="4353616"/>
            <a:ext cx="11215271" cy="1423094"/>
          </a:xfrm>
        </p:spPr>
        <p:txBody>
          <a:bodyPr/>
          <a:lstStyle>
            <a:lvl1pPr marL="0" indent="0">
              <a:buNone/>
              <a:defRPr sz="2277">
                <a:solidFill>
                  <a:schemeClr val="tx1">
                    <a:tint val="75000"/>
                  </a:schemeClr>
                </a:solidFill>
              </a:defRPr>
            </a:lvl1pPr>
            <a:lvl2pPr marL="433700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2pPr>
            <a:lvl3pPr marL="86740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301100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4pPr>
            <a:lvl5pPr marL="1734800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5pPr>
            <a:lvl6pPr marL="2168500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6pPr>
            <a:lvl7pPr marL="2602200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7pPr>
            <a:lvl8pPr marL="3035899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8pPr>
            <a:lvl9pPr marL="3469599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2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971" y="1731808"/>
            <a:ext cx="5526366" cy="4127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876" y="1731808"/>
            <a:ext cx="5526366" cy="4127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3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346362"/>
            <a:ext cx="11215271" cy="12574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665" y="1594770"/>
            <a:ext cx="5500968" cy="781572"/>
          </a:xfrm>
        </p:spPr>
        <p:txBody>
          <a:bodyPr anchor="b"/>
          <a:lstStyle>
            <a:lvl1pPr marL="0" indent="0">
              <a:buNone/>
              <a:defRPr sz="2277" b="1"/>
            </a:lvl1pPr>
            <a:lvl2pPr marL="433700" indent="0">
              <a:buNone/>
              <a:defRPr sz="1897" b="1"/>
            </a:lvl2pPr>
            <a:lvl3pPr marL="867400" indent="0">
              <a:buNone/>
              <a:defRPr sz="1707" b="1"/>
            </a:lvl3pPr>
            <a:lvl4pPr marL="1301100" indent="0">
              <a:buNone/>
              <a:defRPr sz="1518" b="1"/>
            </a:lvl4pPr>
            <a:lvl5pPr marL="1734800" indent="0">
              <a:buNone/>
              <a:defRPr sz="1518" b="1"/>
            </a:lvl5pPr>
            <a:lvl6pPr marL="2168500" indent="0">
              <a:buNone/>
              <a:defRPr sz="1518" b="1"/>
            </a:lvl6pPr>
            <a:lvl7pPr marL="2602200" indent="0">
              <a:buNone/>
              <a:defRPr sz="1518" b="1"/>
            </a:lvl7pPr>
            <a:lvl8pPr marL="3035899" indent="0">
              <a:buNone/>
              <a:defRPr sz="1518" b="1"/>
            </a:lvl8pPr>
            <a:lvl9pPr marL="3469599" indent="0">
              <a:buNone/>
              <a:defRPr sz="15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665" y="2376342"/>
            <a:ext cx="5500968" cy="3495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877" y="1594770"/>
            <a:ext cx="5528059" cy="781572"/>
          </a:xfrm>
        </p:spPr>
        <p:txBody>
          <a:bodyPr anchor="b"/>
          <a:lstStyle>
            <a:lvl1pPr marL="0" indent="0">
              <a:buNone/>
              <a:defRPr sz="2277" b="1"/>
            </a:lvl1pPr>
            <a:lvl2pPr marL="433700" indent="0">
              <a:buNone/>
              <a:defRPr sz="1897" b="1"/>
            </a:lvl2pPr>
            <a:lvl3pPr marL="867400" indent="0">
              <a:buNone/>
              <a:defRPr sz="1707" b="1"/>
            </a:lvl3pPr>
            <a:lvl4pPr marL="1301100" indent="0">
              <a:buNone/>
              <a:defRPr sz="1518" b="1"/>
            </a:lvl4pPr>
            <a:lvl5pPr marL="1734800" indent="0">
              <a:buNone/>
              <a:defRPr sz="1518" b="1"/>
            </a:lvl5pPr>
            <a:lvl6pPr marL="2168500" indent="0">
              <a:buNone/>
              <a:defRPr sz="1518" b="1"/>
            </a:lvl6pPr>
            <a:lvl7pPr marL="2602200" indent="0">
              <a:buNone/>
              <a:defRPr sz="1518" b="1"/>
            </a:lvl7pPr>
            <a:lvl8pPr marL="3035899" indent="0">
              <a:buNone/>
              <a:defRPr sz="1518" b="1"/>
            </a:lvl8pPr>
            <a:lvl9pPr marL="3469599" indent="0">
              <a:buNone/>
              <a:defRPr sz="15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877" y="2376342"/>
            <a:ext cx="5528059" cy="3495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4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01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58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705"/>
            <a:ext cx="4193874" cy="1517968"/>
          </a:xfrm>
        </p:spPr>
        <p:txBody>
          <a:bodyPr anchor="b"/>
          <a:lstStyle>
            <a:lvl1pPr>
              <a:defRPr sz="30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59" y="936683"/>
            <a:ext cx="6582877" cy="4623175"/>
          </a:xfrm>
        </p:spPr>
        <p:txBody>
          <a:bodyPr/>
          <a:lstStyle>
            <a:lvl1pPr>
              <a:defRPr sz="3036"/>
            </a:lvl1pPr>
            <a:lvl2pPr>
              <a:defRPr sz="2656"/>
            </a:lvl2pPr>
            <a:lvl3pPr>
              <a:defRPr sz="2277"/>
            </a:lvl3pPr>
            <a:lvl4pPr>
              <a:defRPr sz="1897"/>
            </a:lvl4pPr>
            <a:lvl5pPr>
              <a:defRPr sz="1897"/>
            </a:lvl5pPr>
            <a:lvl6pPr>
              <a:defRPr sz="1897"/>
            </a:lvl6pPr>
            <a:lvl7pPr>
              <a:defRPr sz="1897"/>
            </a:lvl7pPr>
            <a:lvl8pPr>
              <a:defRPr sz="1897"/>
            </a:lvl8pPr>
            <a:lvl9pPr>
              <a:defRPr sz="18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1672"/>
            <a:ext cx="4193874" cy="3615715"/>
          </a:xfrm>
        </p:spPr>
        <p:txBody>
          <a:bodyPr/>
          <a:lstStyle>
            <a:lvl1pPr marL="0" indent="0">
              <a:buNone/>
              <a:defRPr sz="1518"/>
            </a:lvl1pPr>
            <a:lvl2pPr marL="433700" indent="0">
              <a:buNone/>
              <a:defRPr sz="1328"/>
            </a:lvl2pPr>
            <a:lvl3pPr marL="867400" indent="0">
              <a:buNone/>
              <a:defRPr sz="1138"/>
            </a:lvl3pPr>
            <a:lvl4pPr marL="1301100" indent="0">
              <a:buNone/>
              <a:defRPr sz="949"/>
            </a:lvl4pPr>
            <a:lvl5pPr marL="1734800" indent="0">
              <a:buNone/>
              <a:defRPr sz="949"/>
            </a:lvl5pPr>
            <a:lvl6pPr marL="2168500" indent="0">
              <a:buNone/>
              <a:defRPr sz="949"/>
            </a:lvl6pPr>
            <a:lvl7pPr marL="2602200" indent="0">
              <a:buNone/>
              <a:defRPr sz="949"/>
            </a:lvl7pPr>
            <a:lvl8pPr marL="3035899" indent="0">
              <a:buNone/>
              <a:defRPr sz="949"/>
            </a:lvl8pPr>
            <a:lvl9pPr marL="3469599" indent="0">
              <a:buNone/>
              <a:defRPr sz="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35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705"/>
            <a:ext cx="4193874" cy="1517968"/>
          </a:xfrm>
        </p:spPr>
        <p:txBody>
          <a:bodyPr anchor="b"/>
          <a:lstStyle>
            <a:lvl1pPr>
              <a:defRPr sz="30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059" y="936683"/>
            <a:ext cx="6582877" cy="4623175"/>
          </a:xfrm>
        </p:spPr>
        <p:txBody>
          <a:bodyPr anchor="t"/>
          <a:lstStyle>
            <a:lvl1pPr marL="0" indent="0">
              <a:buNone/>
              <a:defRPr sz="3036"/>
            </a:lvl1pPr>
            <a:lvl2pPr marL="433700" indent="0">
              <a:buNone/>
              <a:defRPr sz="2656"/>
            </a:lvl2pPr>
            <a:lvl3pPr marL="867400" indent="0">
              <a:buNone/>
              <a:defRPr sz="2277"/>
            </a:lvl3pPr>
            <a:lvl4pPr marL="1301100" indent="0">
              <a:buNone/>
              <a:defRPr sz="1897"/>
            </a:lvl4pPr>
            <a:lvl5pPr marL="1734800" indent="0">
              <a:buNone/>
              <a:defRPr sz="1897"/>
            </a:lvl5pPr>
            <a:lvl6pPr marL="2168500" indent="0">
              <a:buNone/>
              <a:defRPr sz="1897"/>
            </a:lvl6pPr>
            <a:lvl7pPr marL="2602200" indent="0">
              <a:buNone/>
              <a:defRPr sz="1897"/>
            </a:lvl7pPr>
            <a:lvl8pPr marL="3035899" indent="0">
              <a:buNone/>
              <a:defRPr sz="1897"/>
            </a:lvl8pPr>
            <a:lvl9pPr marL="3469599" indent="0">
              <a:buNone/>
              <a:defRPr sz="189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1672"/>
            <a:ext cx="4193874" cy="3615715"/>
          </a:xfrm>
        </p:spPr>
        <p:txBody>
          <a:bodyPr/>
          <a:lstStyle>
            <a:lvl1pPr marL="0" indent="0">
              <a:buNone/>
              <a:defRPr sz="1518"/>
            </a:lvl1pPr>
            <a:lvl2pPr marL="433700" indent="0">
              <a:buNone/>
              <a:defRPr sz="1328"/>
            </a:lvl2pPr>
            <a:lvl3pPr marL="867400" indent="0">
              <a:buNone/>
              <a:defRPr sz="1138"/>
            </a:lvl3pPr>
            <a:lvl4pPr marL="1301100" indent="0">
              <a:buNone/>
              <a:defRPr sz="949"/>
            </a:lvl4pPr>
            <a:lvl5pPr marL="1734800" indent="0">
              <a:buNone/>
              <a:defRPr sz="949"/>
            </a:lvl5pPr>
            <a:lvl6pPr marL="2168500" indent="0">
              <a:buNone/>
              <a:defRPr sz="949"/>
            </a:lvl6pPr>
            <a:lvl7pPr marL="2602200" indent="0">
              <a:buNone/>
              <a:defRPr sz="949"/>
            </a:lvl7pPr>
            <a:lvl8pPr marL="3035899" indent="0">
              <a:buNone/>
              <a:defRPr sz="949"/>
            </a:lvl8pPr>
            <a:lvl9pPr marL="3469599" indent="0">
              <a:buNone/>
              <a:defRPr sz="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9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46362"/>
            <a:ext cx="11215271" cy="1257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731808"/>
            <a:ext cx="11215271" cy="412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6029705"/>
            <a:ext cx="2925723" cy="346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A8E0-696E-4850-84F1-FC45601F9A67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6029705"/>
            <a:ext cx="4388584" cy="346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6029705"/>
            <a:ext cx="2925723" cy="346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1E10A-5B5B-4DE4-977E-00C2EEF4E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5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49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64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67400" rtl="0" eaLnBrk="1" latinLnBrk="0" hangingPunct="1">
        <a:lnSpc>
          <a:spcPct val="90000"/>
        </a:lnSpc>
        <a:spcBef>
          <a:spcPct val="0"/>
        </a:spcBef>
        <a:buNone/>
        <a:defRPr sz="41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850" indent="-216850" algn="l" defTabSz="867400" rtl="0" eaLnBrk="1" latinLnBrk="0" hangingPunct="1">
        <a:lnSpc>
          <a:spcPct val="90000"/>
        </a:lnSpc>
        <a:spcBef>
          <a:spcPts val="949"/>
        </a:spcBef>
        <a:buFont typeface="Arial" panose="020B0604020202020204" pitchFamily="34" charset="0"/>
        <a:buChar char="•"/>
        <a:defRPr sz="2656" kern="1200">
          <a:solidFill>
            <a:schemeClr val="tx1"/>
          </a:solidFill>
          <a:latin typeface="+mn-lt"/>
          <a:ea typeface="+mn-ea"/>
          <a:cs typeface="+mn-cs"/>
        </a:defRPr>
      </a:lvl1pPr>
      <a:lvl2pPr marL="650550" indent="-216850" algn="l" defTabSz="86740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7" kern="1200">
          <a:solidFill>
            <a:schemeClr val="tx1"/>
          </a:solidFill>
          <a:latin typeface="+mn-lt"/>
          <a:ea typeface="+mn-ea"/>
          <a:cs typeface="+mn-cs"/>
        </a:defRPr>
      </a:lvl2pPr>
      <a:lvl3pPr marL="1084250" indent="-216850" algn="l" defTabSz="86740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3pPr>
      <a:lvl4pPr marL="1517950" indent="-216850" algn="l" defTabSz="86740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1650" indent="-216850" algn="l" defTabSz="86740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5350" indent="-216850" algn="l" defTabSz="86740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9049" indent="-216850" algn="l" defTabSz="86740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2749" indent="-216850" algn="l" defTabSz="86740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6449" indent="-216850" algn="l" defTabSz="86740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7400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700" algn="l" defTabSz="867400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7400" algn="l" defTabSz="867400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1100" algn="l" defTabSz="867400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4800" algn="l" defTabSz="867400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8500" algn="l" defTabSz="867400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2200" algn="l" defTabSz="867400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5899" algn="l" defTabSz="867400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9599" algn="l" defTabSz="867400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Q_sonAPLs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68CD47C6-7877-929D-F546-524D43D1B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" y="571"/>
            <a:ext cx="13002768" cy="650443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3BE21FE-228D-D201-6172-27085EFDD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07" y="388358"/>
            <a:ext cx="1773046" cy="612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31F356-2695-147F-F9D9-3E53056FC574}"/>
              </a:ext>
            </a:extLst>
          </p:cNvPr>
          <p:cNvSpPr txBox="1"/>
          <p:nvPr/>
        </p:nvSpPr>
        <p:spPr>
          <a:xfrm>
            <a:off x="2176494" y="5715544"/>
            <a:ext cx="875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FFFF"/>
                </a:solidFill>
                <a:latin typeface="Montserrat-Bold"/>
              </a:rPr>
              <a:t>Learn more at www.hertfordshiregrowthboard.com</a:t>
            </a:r>
            <a:endParaRPr lang="en-GB" sz="2800" dirty="0"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7E22C1-5DC2-0503-AFA6-61827B201DC5}"/>
              </a:ext>
            </a:extLst>
          </p:cNvPr>
          <p:cNvSpPr txBox="1"/>
          <p:nvPr/>
        </p:nvSpPr>
        <p:spPr>
          <a:xfrm>
            <a:off x="1689640" y="1223570"/>
            <a:ext cx="6393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Montserrat" panose="00000500000000000000" pitchFamily="2" charset="0"/>
              </a:rPr>
              <a:t>“[insert quote here]”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88158-30BE-36A4-10B6-21B5150AF706}"/>
              </a:ext>
            </a:extLst>
          </p:cNvPr>
          <p:cNvSpPr txBox="1"/>
          <p:nvPr/>
        </p:nvSpPr>
        <p:spPr>
          <a:xfrm>
            <a:off x="1689640" y="4845779"/>
            <a:ext cx="9530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5C3DB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Times New Roman" panose="02020603050405020304" pitchFamily="18" charset="0"/>
              </a:rPr>
              <a:t>[insert name and title here]</a:t>
            </a:r>
            <a:endParaRPr lang="en-GB" sz="2800" b="1" dirty="0">
              <a:solidFill>
                <a:srgbClr val="C5C3DB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1AFDC8B-EB43-3D27-BD42-A8F6CF13C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5061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8E6A269-C461-348D-E943-279188DA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save as a PNG or JPG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7869E-299A-1E55-C0E8-58715FC6BB73}"/>
              </a:ext>
            </a:extLst>
          </p:cNvPr>
          <p:cNvSpPr txBox="1"/>
          <p:nvPr/>
        </p:nvSpPr>
        <p:spPr>
          <a:xfrm>
            <a:off x="1088136" y="1603806"/>
            <a:ext cx="1102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File &gt; Save As &gt; This PC &gt; change the Save As Type to PNG or JPG &gt; Save</a:t>
            </a:r>
          </a:p>
        </p:txBody>
      </p:sp>
      <p:pic>
        <p:nvPicPr>
          <p:cNvPr id="11" name="Online Media 10" title="How to Save PowerPoint Slides as JPEG Images in 60 Seconds">
            <a:hlinkClick r:id="" action="ppaction://media"/>
            <a:extLst>
              <a:ext uri="{FF2B5EF4-FFF2-40B4-BE49-F238E27FC236}">
                <a16:creationId xmlns:a16="http://schemas.microsoft.com/office/drawing/2014/main" id="{BE97A851-E889-DD80-F81D-0F9C0BE550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2589" y="2217992"/>
            <a:ext cx="5138483" cy="38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95a72a-1e94-4ef8-a692-d940a39d477a">
      <Terms xmlns="http://schemas.microsoft.com/office/infopath/2007/PartnerControls"/>
    </lcf76f155ced4ddcb4097134ff3c332f>
    <TaxCatchAll xmlns="a015b839-8707-4a90-b8b6-4d24512f9d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1B927E17615A4CA5DDE5DC09E5D0FB" ma:contentTypeVersion="14" ma:contentTypeDescription="Create a new document." ma:contentTypeScope="" ma:versionID="8184ab5497ce92d8ecb9ff11bc3119ad">
  <xsd:schema xmlns:xsd="http://www.w3.org/2001/XMLSchema" xmlns:xs="http://www.w3.org/2001/XMLSchema" xmlns:p="http://schemas.microsoft.com/office/2006/metadata/properties" xmlns:ns2="0795a72a-1e94-4ef8-a692-d940a39d477a" xmlns:ns3="a015b839-8707-4a90-b8b6-4d24512f9d1a" targetNamespace="http://schemas.microsoft.com/office/2006/metadata/properties" ma:root="true" ma:fieldsID="bedbc265c9a89378b867973c83bb7cbe" ns2:_="" ns3:_="">
    <xsd:import namespace="0795a72a-1e94-4ef8-a692-d940a39d477a"/>
    <xsd:import namespace="a015b839-8707-4a90-b8b6-4d24512f9d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5a72a-1e94-4ef8-a692-d940a39d47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5591295-653a-4c86-a119-b5bc809d1a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5b839-8707-4a90-b8b6-4d24512f9d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6d59c6-bae2-40fc-aa7b-15ae33344a7f}" ma:internalName="TaxCatchAll" ma:showField="CatchAllData" ma:web="a015b839-8707-4a90-b8b6-4d24512f9d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27A6E5-3B84-478E-A526-201F2B0AE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EEA9DB-6704-456C-A818-3CC6B21E2DB9}">
  <ds:schemaRefs>
    <ds:schemaRef ds:uri="http://schemas.microsoft.com/office/2006/metadata/properties"/>
    <ds:schemaRef ds:uri="http://schemas.microsoft.com/office/infopath/2007/PartnerControls"/>
    <ds:schemaRef ds:uri="0795a72a-1e94-4ef8-a692-d940a39d477a"/>
    <ds:schemaRef ds:uri="a015b839-8707-4a90-b8b6-4d24512f9d1a"/>
  </ds:schemaRefs>
</ds:datastoreItem>
</file>

<file path=customXml/itemProps3.xml><?xml version="1.0" encoding="utf-8"?>
<ds:datastoreItem xmlns:ds="http://schemas.openxmlformats.org/officeDocument/2006/customXml" ds:itemID="{AE15BD39-B728-40FF-A330-69C1F22E00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5a72a-1e94-4ef8-a692-d940a39d477a"/>
    <ds:schemaRef ds:uri="a015b839-8707-4a90-b8b6-4d24512f9d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236</TotalTime>
  <Words>47</Words>
  <Application>Microsoft Office PowerPoint</Application>
  <PresentationFormat>Custom</PresentationFormat>
  <Paragraphs>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Montserrat-Bold</vt:lpstr>
      <vt:lpstr>Office Theme</vt:lpstr>
      <vt:lpstr>PowerPoint Presentation</vt:lpstr>
      <vt:lpstr>To save as a PNG or JPG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Hertfordshire big ideas</dc:title>
  <dc:creator>Luke Fisher</dc:creator>
  <cp:lastModifiedBy>Luke Fisher</cp:lastModifiedBy>
  <cp:revision>27</cp:revision>
  <dcterms:created xsi:type="dcterms:W3CDTF">2020-06-25T13:55:13Z</dcterms:created>
  <dcterms:modified xsi:type="dcterms:W3CDTF">2024-02-22T16:56:34Z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3035800.00000000</vt:lpwstr>
  </property>
  <property fmtid="{D5CDD505-2E9C-101B-9397-08002B2CF9AE}" pid="3" name="ContentTypeId">
    <vt:lpwstr>0x010100E91B927E17615A4CA5DDE5DC09E5D0FB</vt:lpwstr>
  </property>
</Properties>
</file>